
<file path=[Content_Types].xml><?xml version="1.0" encoding="utf-8"?>
<Types xmlns="http://schemas.openxmlformats.org/package/2006/content-types">
  <Default Extension="bin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2.bin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48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36C99-6FF8-4421-99A1-6735BF8A713E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E3350-8037-489A-AD19-2FF40BAE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7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95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000" cy="68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568952" cy="646331"/>
          </a:xfr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83BE"/>
                </a:solidFill>
                <a:latin typeface="Verdana"/>
              </a:rPr>
              <a:t>LSG3545</a:t>
            </a:r>
            <a:br>
              <a:rPr lang="en-GB" sz="1100" b="0" dirty="0"/>
            </a:br>
            <a:r>
              <a:rPr lang="en-GB" sz="1100" b="0" dirty="0">
                <a:solidFill>
                  <a:srgbClr val="0098DB"/>
                </a:solidFill>
                <a:latin typeface="Verdana"/>
              </a:rPr>
              <a:t>Featuring a large salad crisper and Beko's Auto Defrost technology, this appliance ensures your food stays fresh and frost-free for longer. To make the most out of every inch of space, this model features a handy wine rank, leaving you with more space to store your groceries. To create stylish and co-ordinated look to your kitchen, you can pair this appliance with the matching freezer- FFG1545.</a:t>
            </a:r>
            <a:endParaRPr lang="en-GB" dirty="0">
              <a:solidFill>
                <a:srgbClr val="0098DB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49768" y="1142984"/>
            <a:ext cx="489423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 fontScale="92500"/>
          </a:bodyPr>
          <a:lstStyle/>
          <a:p>
            <a:pPr>
              <a:spcBef>
                <a:spcPts val="300"/>
              </a:spcBef>
              <a:buClr>
                <a:srgbClr val="0083BE"/>
              </a:buClr>
              <a:buFont typeface="Verdana" pitchFamily="34" charset="0"/>
              <a:buChar char="•"/>
            </a:pPr>
            <a:r>
              <a:rPr lang="en-GB" sz="1100" b="1" dirty="0">
                <a:solidFill>
                  <a:srgbClr val="0083BE"/>
                </a:solidFill>
                <a:latin typeface="Verdana"/>
              </a:rPr>
              <a:t>  Chrome Wire Wine Rack</a:t>
            </a:r>
          </a:p>
          <a:p>
            <a:pPr>
              <a:spcBef>
                <a:spcPts val="300"/>
              </a:spcBef>
              <a:buClr>
                <a:srgbClr val="0083BE"/>
              </a:buClr>
              <a:buFont typeface="Verdana" pitchFamily="34" charset="0"/>
              <a:buChar char="•"/>
            </a:pPr>
            <a:r>
              <a:rPr lang="en-GB" sz="1100" b="1" dirty="0">
                <a:solidFill>
                  <a:srgbClr val="0083BE"/>
                </a:solidFill>
                <a:latin typeface="Verdana"/>
              </a:rPr>
              <a:t>  Adjustable Glass Shelves</a:t>
            </a:r>
          </a:p>
          <a:p>
            <a:pPr>
              <a:spcBef>
                <a:spcPts val="300"/>
              </a:spcBef>
              <a:buClr>
                <a:srgbClr val="0083BE"/>
              </a:buClr>
              <a:buFont typeface="Verdana" pitchFamily="34" charset="0"/>
              <a:buChar char="•"/>
            </a:pPr>
            <a:r>
              <a:rPr lang="en-GB" sz="1100" b="1" dirty="0">
                <a:solidFill>
                  <a:srgbClr val="0083BE"/>
                </a:solidFill>
                <a:latin typeface="Verdana"/>
              </a:rPr>
              <a:t>  LED Lighting</a:t>
            </a:r>
          </a:p>
          <a:p>
            <a:pPr marL="174625" indent="-174625">
              <a:lnSpc>
                <a:spcPct val="80000"/>
              </a:lnSpc>
              <a:spcBef>
                <a:spcPct val="20000"/>
              </a:spcBef>
              <a:buClr>
                <a:srgbClr val="00B0F0"/>
              </a:buClr>
              <a:buSzPct val="70000"/>
            </a:pPr>
            <a:endParaRPr lang="en-GB" b="1" dirty="0">
              <a:solidFill>
                <a:srgbClr val="FF9900"/>
              </a:solidFill>
              <a:latin typeface="Verdana"/>
            </a:endParaRP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Chrome Wire Wine Rack
A stylish and convenient way to safely store your bottles of wine. It is also ideal for 2 litre soft drink bottles.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Adjustable Glass Shelves
Flexibility to change shelf height, useful when storing tall items.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LED Lighting -Brighter, more durable and more energy efficient than a standard bulb, the LED lighting will make it easy to locate food and drink items.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Reversible Door
For left or right hand opening.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Large Salad Crisper
Large storage space for all your favourite fruit and vegetables.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Full Width Commodity Racks
Ideal for storing small jars and condiments.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Auto Defrost
Fridge will automatically defrost.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Adjustable Thermostat
Allows you to change the temperature, dependent on your storage needs.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Pair with matching frost free freezer - FFG1545</a:t>
            </a:r>
            <a:endParaRPr lang="en-GB" sz="1200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78000" y="5500000"/>
            <a:ext cx="4660000" cy="1200000"/>
          </a:xfrm>
          <a:prstGeom prst="rect">
            <a:avLst/>
          </a:prstGeom>
          <a:noFill/>
          <a:ln w="10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100" b="0" dirty="0">
                <a:solidFill>
                  <a:srgbClr val="5E6A71"/>
                </a:solidFill>
                <a:latin typeface="Verdana"/>
              </a:rPr>
              <a:t>White</a:t>
            </a:r>
          </a:p>
          <a:p>
            <a:pPr algn="l"/>
            <a:r>
              <a:rPr lang="en-GB" sz="1100" b="0" dirty="0">
                <a:solidFill>
                  <a:srgbClr val="5E6A71"/>
                </a:solidFill>
                <a:latin typeface="Verdana"/>
              </a:rPr>
              <a:t>Silver</a:t>
            </a:r>
          </a:p>
        </p:txBody>
      </p:sp>
      <p:sp>
        <p:nvSpPr>
          <p:cNvPr id="801" name="Text Box 50"/>
          <p:cNvSpPr txBox="1">
            <a:spLocks noChangeArrowheads="1"/>
          </p:cNvSpPr>
          <p:nvPr/>
        </p:nvSpPr>
        <p:spPr bwMode="auto">
          <a:xfrm>
            <a:off x="400000" y="5500000"/>
            <a:ext cx="1620000" cy="1200000"/>
          </a:xfrm>
          <a:prstGeom prst="rect">
            <a:avLst/>
          </a:prstGeom>
          <a:noFill/>
          <a:ln w="10000">
            <a:noFill/>
            <a:miter lim="1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100" b="0" dirty="0">
                <a:solidFill>
                  <a:srgbClr val="5E6A71"/>
                </a:solidFill>
                <a:latin typeface="Verdana"/>
              </a:rPr>
              <a:t>LSG3545W</a:t>
            </a:r>
          </a:p>
          <a:p>
            <a:pPr algn="r"/>
            <a:r>
              <a:rPr lang="en-GB" sz="1100" b="0" dirty="0">
                <a:solidFill>
                  <a:srgbClr val="5E6A71"/>
                </a:solidFill>
                <a:latin typeface="Verdana"/>
              </a:rPr>
              <a:t>LSG3545S</a:t>
            </a:r>
            <a:endParaRPr lang="en-GB" sz="1200" b="1" dirty="0">
              <a:solidFill>
                <a:srgbClr val="5E6A71"/>
              </a:solidFill>
              <a:latin typeface="Verdana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0000" y="5244659"/>
            <a:ext cx="3000000" cy="3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 dirty="0">
                <a:latin typeface="Verdana"/>
              </a:rPr>
              <a:t>H: </a:t>
            </a:r>
            <a:r>
              <a:rPr lang="en-GB" sz="1100" b="0" dirty="0">
                <a:latin typeface="Verdana"/>
              </a:rPr>
              <a:t>145.7cm   </a:t>
            </a:r>
            <a:r>
              <a:rPr lang="en-GB" sz="1100" b="1" dirty="0">
                <a:latin typeface="Verdana"/>
              </a:rPr>
              <a:t>W: </a:t>
            </a:r>
            <a:r>
              <a:rPr lang="en-GB" sz="1100" b="0" dirty="0">
                <a:latin typeface="Verdana"/>
              </a:rPr>
              <a:t>54cm      </a:t>
            </a:r>
            <a:r>
              <a:rPr lang="en-GB" sz="1100" b="1" dirty="0">
                <a:latin typeface="Verdana"/>
              </a:rPr>
              <a:t>D: </a:t>
            </a:r>
            <a:r>
              <a:rPr lang="en-GB" sz="1100" b="0" dirty="0">
                <a:latin typeface="Verdana"/>
              </a:rPr>
              <a:t>57.5cm    </a:t>
            </a:r>
          </a:p>
        </p:txBody>
      </p:sp>
      <p:pic>
        <p:nvPicPr>
          <p:cNvPr id="4" name="Picture 4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04" y="1142983"/>
            <a:ext cx="3136911" cy="3136911"/>
          </a:xfrm>
          <a:prstGeom prst="rect">
            <a:avLst/>
          </a:prstGeom>
          <a:noFill/>
          <a:ln w="0" cap="sq">
            <a:noFill/>
            <a:round/>
            <a:headEnd/>
            <a:tailEnd/>
          </a:ln>
          <a:effectLst>
            <a:glow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89673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LSG3545</dc:title>
  <dc:creator>Beko</dc:creator>
  <cp:lastModifiedBy>Jamie Thompson</cp:lastModifiedBy>
  <cp:revision>1</cp:revision>
  <dcterms:created xsi:type="dcterms:W3CDTF">2021-06-08T08:12:28Z</dcterms:created>
  <dcterms:modified xsi:type="dcterms:W3CDTF">2021-06-08T08:12:59Z</dcterms:modified>
</cp:coreProperties>
</file>