
<file path=[Content_Types].xml><?xml version="1.0" encoding="utf-8"?>
<Types xmlns="http://schemas.openxmlformats.org/package/2006/content-types">
  <Default Extension="bin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4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36C99-6FF8-4421-99A1-6735BF8A713E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E3350-8037-489A-AD19-2FF40BAE9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7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95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0000" cy="68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568952" cy="646331"/>
          </a:xfr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83BE"/>
                </a:solidFill>
                <a:latin typeface="Verdana"/>
              </a:rPr>
              <a:t>DVN04320</a:t>
            </a:r>
            <a:br>
              <a:rPr lang="en-GB" sz="1100" b="0" dirty="0"/>
            </a:br>
            <a:r>
              <a:rPr lang="en-GB" sz="1100" b="0" dirty="0">
                <a:solidFill>
                  <a:srgbClr val="0098DB"/>
                </a:solidFill>
                <a:latin typeface="Verdana"/>
              </a:rPr>
              <a:t>Great for larger families, this freestanding dishwasher has a 13 place setting capacity, meaning you can wash all of your dishes in one go. Choose from 4 time-saving programmes, including our Mini 30' programme, which can wash a full load of lightly soiled dishes in just 30 minutes. For flexible loading, this model features a removable, sliding cutlery basket, leaving you with extra room for larger dishes.</a:t>
            </a:r>
            <a:endParaRPr lang="en-GB" dirty="0">
              <a:solidFill>
                <a:srgbClr val="0098DB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49768" y="1142984"/>
            <a:ext cx="4894232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92500"/>
          </a:bodyPr>
          <a:lstStyle/>
          <a:p>
            <a:pPr>
              <a:spcBef>
                <a:spcPts val="300"/>
              </a:spcBef>
              <a:buClr>
                <a:srgbClr val="0083BE"/>
              </a:buClr>
              <a:buFont typeface="Verdana" pitchFamily="34" charset="0"/>
              <a:buChar char="•"/>
            </a:pPr>
            <a:r>
              <a:rPr lang="en-GB" sz="1100" b="1" dirty="0">
                <a:solidFill>
                  <a:srgbClr val="0083BE"/>
                </a:solidFill>
                <a:latin typeface="Verdana"/>
              </a:rPr>
              <a:t>  Programme progress indicator lights</a:t>
            </a:r>
          </a:p>
          <a:p>
            <a:pPr marL="174625" indent="-174625">
              <a:lnSpc>
                <a:spcPct val="80000"/>
              </a:lnSpc>
              <a:spcBef>
                <a:spcPct val="20000"/>
              </a:spcBef>
              <a:buClr>
                <a:srgbClr val="00B0F0"/>
              </a:buClr>
              <a:buSzPct val="70000"/>
            </a:pPr>
            <a:endParaRPr lang="en-GB" b="1" dirty="0">
              <a:solidFill>
                <a:srgbClr val="FF9900"/>
              </a:solidFill>
              <a:latin typeface="Verdana"/>
            </a:endParaRP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Full size dishwasher with 13 place settings capacity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A++ energy rating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12.9 l water consumption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49 db(A) noise level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Half load - save time and money with smaller loads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Folding plate supports on lower basket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Folding cup racks on upper basket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Child Lock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Removable cutlery basket</a:t>
            </a:r>
          </a:p>
          <a:p>
            <a:pPr>
              <a:spcBef>
                <a:spcPts val="300"/>
              </a:spcBef>
              <a:buClr>
                <a:srgbClr val="0098DB"/>
              </a:buClr>
              <a:buFont typeface="Verdana" pitchFamily="34" charset="0"/>
              <a:buChar char="•"/>
            </a:pPr>
            <a:r>
              <a:rPr lang="en-GB" sz="1100" b="0" dirty="0">
                <a:solidFill>
                  <a:srgbClr val="5E6A71"/>
                </a:solidFill>
                <a:latin typeface="Verdana"/>
              </a:rPr>
              <a:t>  Salt and Rinse aid indicators</a:t>
            </a:r>
            <a:endParaRPr lang="en-GB" sz="1200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78000" y="5500000"/>
            <a:ext cx="4660000" cy="1200000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Black</a:t>
            </a:r>
          </a:p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White</a:t>
            </a:r>
          </a:p>
          <a:p>
            <a:pPr algn="l"/>
            <a:r>
              <a:rPr lang="en-GB" sz="1100" b="0" dirty="0">
                <a:solidFill>
                  <a:srgbClr val="5E6A71"/>
                </a:solidFill>
                <a:latin typeface="Verdana"/>
              </a:rPr>
              <a:t>Silver</a:t>
            </a:r>
          </a:p>
        </p:txBody>
      </p:sp>
      <p:sp>
        <p:nvSpPr>
          <p:cNvPr id="801" name="Text Box 50"/>
          <p:cNvSpPr txBox="1">
            <a:spLocks noChangeArrowheads="1"/>
          </p:cNvSpPr>
          <p:nvPr/>
        </p:nvSpPr>
        <p:spPr bwMode="auto">
          <a:xfrm>
            <a:off x="400000" y="5500000"/>
            <a:ext cx="1620000" cy="1200000"/>
          </a:xfrm>
          <a:prstGeom prst="rect">
            <a:avLst/>
          </a:prstGeom>
          <a:noFill/>
          <a:ln w="10000">
            <a:noFill/>
            <a:miter lim="1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DVN04320B</a:t>
            </a:r>
          </a:p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DVN04320W</a:t>
            </a:r>
          </a:p>
          <a:p>
            <a:pPr algn="r"/>
            <a:r>
              <a:rPr lang="en-GB" sz="1100" b="0" dirty="0">
                <a:solidFill>
                  <a:srgbClr val="5E6A71"/>
                </a:solidFill>
                <a:latin typeface="Verdana"/>
              </a:rPr>
              <a:t>DVN04320S</a:t>
            </a:r>
            <a:endParaRPr lang="en-GB" sz="1200" b="1" dirty="0">
              <a:solidFill>
                <a:srgbClr val="5E6A71"/>
              </a:solidFill>
              <a:latin typeface="Verdana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0000" y="5244659"/>
            <a:ext cx="3000000" cy="3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 b="1" dirty="0">
                <a:latin typeface="Verdana"/>
              </a:rPr>
              <a:t>H: </a:t>
            </a:r>
            <a:r>
              <a:rPr lang="en-GB" sz="1100" b="0" dirty="0">
                <a:latin typeface="Verdana"/>
              </a:rPr>
              <a:t>85.0cm    </a:t>
            </a:r>
            <a:r>
              <a:rPr lang="en-GB" sz="1100" b="1" dirty="0">
                <a:latin typeface="Verdana"/>
              </a:rPr>
              <a:t>W: </a:t>
            </a:r>
            <a:r>
              <a:rPr lang="en-GB" sz="1100" b="0" dirty="0">
                <a:latin typeface="Verdana"/>
              </a:rPr>
              <a:t>59.8cm    </a:t>
            </a:r>
            <a:r>
              <a:rPr lang="en-GB" sz="1100" b="1" dirty="0">
                <a:latin typeface="Verdana"/>
              </a:rPr>
              <a:t>D: </a:t>
            </a:r>
            <a:r>
              <a:rPr lang="en-GB" sz="1100" b="0" dirty="0">
                <a:latin typeface="Verdana"/>
              </a:rPr>
              <a:t>60.0cm    </a:t>
            </a:r>
          </a:p>
        </p:txBody>
      </p:sp>
      <p:pic>
        <p:nvPicPr>
          <p:cNvPr id="4" name="Picture 4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04" y="1142983"/>
            <a:ext cx="3136911" cy="3136911"/>
          </a:xfrm>
          <a:prstGeom prst="rect">
            <a:avLst/>
          </a:prstGeom>
          <a:noFill/>
          <a:ln w="0" cap="sq">
            <a:noFill/>
            <a:round/>
            <a:headEnd/>
            <a:tailEnd/>
          </a:ln>
          <a:effectLst>
            <a:glow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89673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DVN04320</dc:title>
  <dc:creator>Beko</dc:creator>
  <cp:lastModifiedBy>Jamie Thompson</cp:lastModifiedBy>
  <cp:revision>1</cp:revision>
  <dcterms:created xsi:type="dcterms:W3CDTF">2021-06-08T08:14:26Z</dcterms:created>
  <dcterms:modified xsi:type="dcterms:W3CDTF">2021-06-08T08:14:52Z</dcterms:modified>
</cp:coreProperties>
</file>