
<file path=[Content_Types].xml><?xml version="1.0" encoding="utf-8"?>
<Types xmlns="http://schemas.openxmlformats.org/package/2006/content-types">
  <Default Extension="bin"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media/image2.bin"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148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836C99-6FF8-4421-99A1-6735BF8A713E}" type="datetimeFigureOut">
              <a:rPr lang="en-GB" smtClean="0"/>
              <a:t>08/06/2021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6E3350-8037-489A-AD19-2FF40BAE974A}" type="slidenum">
              <a:rPr lang="en-GB" smtClean="0"/>
              <a:t>‹#›</a:t>
            </a:fld>
            <a:endParaRPr lang="en-GB"/>
          </a:p>
        </p:txBody>
      </p:sp>
    </p:spTree>
    <p:extLst>
      <p:ext uri="{BB962C8B-B14F-4D97-AF65-F5344CB8AC3E}">
        <p14:creationId xmlns:p14="http://schemas.microsoft.com/office/powerpoint/2010/main" val="3999177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9501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0000" cy="6870000"/>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88640"/>
            <a:ext cx="8568952" cy="646331"/>
          </a:xfrm>
        </p:spPr>
        <p:txBody>
          <a:bodyPr wrap="square">
            <a:spAutoFit/>
          </a:bodyPr>
          <a:lstStyle/>
          <a:p>
            <a:r>
              <a:rPr lang="en-GB" sz="1200" b="1" dirty="0">
                <a:solidFill>
                  <a:srgbClr val="0083BE"/>
                </a:solidFill>
                <a:latin typeface="Verdana"/>
              </a:rPr>
              <a:t>MOC20100</a:t>
            </a:r>
            <a:br>
              <a:rPr lang="en-GB" sz="1100" b="0" dirty="0"/>
            </a:br>
            <a:r>
              <a:rPr lang="en-GB" sz="1100" b="0" dirty="0">
                <a:solidFill>
                  <a:srgbClr val="0098DB"/>
                </a:solidFill>
                <a:latin typeface="Verdana"/>
              </a:rPr>
              <a:t>This microwave oven is packed with innovative features to help you save time in the kitchen. The compact size allows you to place your appliance anywhere in your kitchen, while still offering 20 litres of cooking capacity. So, whether you need to re-heat leftovers or defrost your meal, preparing food is easy with this 700W model.</a:t>
            </a:r>
            <a:endParaRPr lang="en-GB" dirty="0">
              <a:solidFill>
                <a:srgbClr val="0098DB"/>
              </a:solidFill>
            </a:endParaRPr>
          </a:p>
        </p:txBody>
      </p:sp>
      <p:sp>
        <p:nvSpPr>
          <p:cNvPr id="6" name="Rectangle 4"/>
          <p:cNvSpPr>
            <a:spLocks noChangeArrowheads="1"/>
          </p:cNvSpPr>
          <p:nvPr/>
        </p:nvSpPr>
        <p:spPr bwMode="auto">
          <a:xfrm>
            <a:off x="4249768" y="1142984"/>
            <a:ext cx="4894232" cy="5153025"/>
          </a:xfrm>
          <a:prstGeom prst="rect">
            <a:avLst/>
          </a:prstGeom>
          <a:noFill/>
          <a:ln w="9525">
            <a:noFill/>
            <a:miter lim="800000"/>
            <a:headEnd/>
            <a:tailEnd/>
          </a:ln>
        </p:spPr>
        <p:txBody>
          <a:bodyPr wrap="square">
            <a:normAutofit fontScale="92500"/>
          </a:bodyPr>
          <a:lstStyle/>
          <a:p>
            <a:pPr>
              <a:spcBef>
                <a:spcPts val="300"/>
              </a:spcBef>
              <a:buClr>
                <a:srgbClr val="0083BE"/>
              </a:buClr>
              <a:buFont typeface="Verdana" pitchFamily="34" charset="0"/>
              <a:buChar char="•"/>
            </a:pPr>
            <a:r>
              <a:rPr lang="en-GB" sz="1100" b="1" dirty="0">
                <a:solidFill>
                  <a:srgbClr val="0083BE"/>
                </a:solidFill>
                <a:latin typeface="Verdana"/>
              </a:rPr>
              <a:t>  5 microwave power level</a:t>
            </a:r>
          </a:p>
          <a:p>
            <a:pPr>
              <a:spcBef>
                <a:spcPts val="300"/>
              </a:spcBef>
              <a:buClr>
                <a:srgbClr val="0083BE"/>
              </a:buClr>
              <a:buFont typeface="Verdana" pitchFamily="34" charset="0"/>
              <a:buChar char="•"/>
            </a:pPr>
            <a:r>
              <a:rPr lang="en-GB" sz="1100" b="1" dirty="0">
                <a:solidFill>
                  <a:srgbClr val="0083BE"/>
                </a:solidFill>
                <a:latin typeface="Verdana"/>
              </a:rPr>
              <a:t>  Defrost function</a:t>
            </a:r>
          </a:p>
          <a:p>
            <a:pPr>
              <a:spcBef>
                <a:spcPts val="300"/>
              </a:spcBef>
              <a:buClr>
                <a:srgbClr val="0083BE"/>
              </a:buClr>
              <a:buFont typeface="Verdana" pitchFamily="34" charset="0"/>
              <a:buChar char="•"/>
            </a:pPr>
            <a:r>
              <a:rPr lang="en-GB" sz="1100" b="1" dirty="0">
                <a:solidFill>
                  <a:srgbClr val="0083BE"/>
                </a:solidFill>
                <a:latin typeface="Verdana"/>
              </a:rPr>
              <a:t>  30 minute mechanical timer</a:t>
            </a:r>
          </a:p>
          <a:p>
            <a:pPr marL="174625" indent="-174625">
              <a:lnSpc>
                <a:spcPct val="80000"/>
              </a:lnSpc>
              <a:spcBef>
                <a:spcPct val="20000"/>
              </a:spcBef>
              <a:buClr>
                <a:srgbClr val="00B0F0"/>
              </a:buClr>
              <a:buSzPct val="70000"/>
            </a:pPr>
            <a:endParaRPr lang="en-GB" b="1" dirty="0">
              <a:solidFill>
                <a:srgbClr val="FF9900"/>
              </a:solidFill>
              <a:latin typeface="Verdana"/>
            </a:endParaRPr>
          </a:p>
          <a:p>
            <a:pPr>
              <a:spcBef>
                <a:spcPts val="300"/>
              </a:spcBef>
              <a:buClr>
                <a:srgbClr val="0098DB"/>
              </a:buClr>
              <a:buFont typeface="Verdana" pitchFamily="34" charset="0"/>
              <a:buChar char="•"/>
            </a:pPr>
            <a:r>
              <a:rPr lang="en-GB" sz="1100" b="0" dirty="0">
                <a:solidFill>
                  <a:srgbClr val="5E6A71"/>
                </a:solidFill>
                <a:latin typeface="Verdana"/>
              </a:rPr>
              <a:t>  No Data</a:t>
            </a:r>
            <a:endParaRPr lang="en-GB" sz="1200" dirty="0">
              <a:solidFill>
                <a:schemeClr val="tx2"/>
              </a:solidFill>
              <a:latin typeface="Verdana"/>
            </a:endParaRPr>
          </a:p>
        </p:txBody>
      </p:sp>
      <p:sp>
        <p:nvSpPr>
          <p:cNvPr id="7" name="Text Box 5"/>
          <p:cNvSpPr txBox="1">
            <a:spLocks noChangeArrowheads="1"/>
          </p:cNvSpPr>
          <p:nvPr/>
        </p:nvSpPr>
        <p:spPr bwMode="auto">
          <a:xfrm>
            <a:off x="1978000" y="5500000"/>
            <a:ext cx="4660000" cy="1200000"/>
          </a:xfrm>
          <a:prstGeom prst="rect">
            <a:avLst/>
          </a:prstGeom>
          <a:noFill/>
          <a:ln w="10000">
            <a:noFill/>
            <a:miter lim="800000"/>
            <a:headEnd/>
            <a:tailEnd/>
          </a:ln>
        </p:spPr>
        <p:txBody>
          <a:bodyPr>
            <a:spAutoFit/>
          </a:bodyPr>
          <a:lstStyle/>
          <a:p>
            <a:pPr algn="l"/>
            <a:r>
              <a:rPr lang="en-GB" sz="1100" b="0" dirty="0">
                <a:solidFill>
                  <a:srgbClr val="5E6A71"/>
                </a:solidFill>
                <a:latin typeface="Verdana"/>
              </a:rPr>
              <a:t>White</a:t>
            </a:r>
          </a:p>
          <a:p>
            <a:pPr algn="l"/>
            <a:r>
              <a:rPr lang="en-GB" sz="1100" b="0" dirty="0">
                <a:solidFill>
                  <a:srgbClr val="5E6A71"/>
                </a:solidFill>
                <a:latin typeface="Verdana"/>
              </a:rPr>
              <a:t>Silver</a:t>
            </a:r>
          </a:p>
          <a:p>
            <a:pPr algn="l"/>
            <a:r>
              <a:rPr lang="en-GB" sz="1100" b="0" dirty="0">
                <a:solidFill>
                  <a:srgbClr val="5E6A71"/>
                </a:solidFill>
                <a:latin typeface="Verdana"/>
              </a:rPr>
              <a:t>Black</a:t>
            </a:r>
          </a:p>
        </p:txBody>
      </p:sp>
      <p:sp>
        <p:nvSpPr>
          <p:cNvPr id="801" name="Text Box 50"/>
          <p:cNvSpPr txBox="1">
            <a:spLocks noChangeArrowheads="1"/>
          </p:cNvSpPr>
          <p:nvPr/>
        </p:nvSpPr>
        <p:spPr bwMode="auto">
          <a:xfrm>
            <a:off x="400000" y="5500000"/>
            <a:ext cx="1620000" cy="1200000"/>
          </a:xfrm>
          <a:prstGeom prst="rect">
            <a:avLst/>
          </a:prstGeom>
          <a:noFill/>
          <a:ln w="10000">
            <a:noFill/>
            <a:miter lim="10000"/>
            <a:headEnd/>
            <a:tailEnd/>
          </a:ln>
        </p:spPr>
        <p:txBody>
          <a:bodyPr>
            <a:spAutoFit/>
          </a:bodyPr>
          <a:lstStyle/>
          <a:p>
            <a:pPr algn="r"/>
            <a:r>
              <a:rPr lang="en-GB" sz="1100" b="0" dirty="0">
                <a:solidFill>
                  <a:srgbClr val="5E6A71"/>
                </a:solidFill>
                <a:latin typeface="Verdana"/>
              </a:rPr>
              <a:t>MOC20100W</a:t>
            </a:r>
          </a:p>
          <a:p>
            <a:pPr algn="r"/>
            <a:r>
              <a:rPr lang="en-GB" sz="1100" b="0" dirty="0">
                <a:solidFill>
                  <a:srgbClr val="5E6A71"/>
                </a:solidFill>
                <a:latin typeface="Verdana"/>
              </a:rPr>
              <a:t>MOC20100S</a:t>
            </a:r>
          </a:p>
          <a:p>
            <a:pPr algn="r"/>
            <a:r>
              <a:rPr lang="en-GB" sz="1100" b="0" dirty="0">
                <a:solidFill>
                  <a:srgbClr val="5E6A71"/>
                </a:solidFill>
                <a:latin typeface="Verdana"/>
              </a:rPr>
              <a:t>MOC20100B</a:t>
            </a:r>
            <a:endParaRPr lang="en-GB" sz="1200" b="1" dirty="0">
              <a:solidFill>
                <a:srgbClr val="5E6A71"/>
              </a:solidFill>
              <a:latin typeface="Verdana"/>
            </a:endParaRPr>
          </a:p>
        </p:txBody>
      </p:sp>
      <p:sp>
        <p:nvSpPr>
          <p:cNvPr id="8" name="Text Box 5"/>
          <p:cNvSpPr txBox="1">
            <a:spLocks noChangeArrowheads="1"/>
          </p:cNvSpPr>
          <p:nvPr/>
        </p:nvSpPr>
        <p:spPr bwMode="auto">
          <a:xfrm>
            <a:off x="440000" y="5244659"/>
            <a:ext cx="3000000" cy="300000"/>
          </a:xfrm>
          <a:prstGeom prst="rect">
            <a:avLst/>
          </a:prstGeom>
          <a:noFill/>
          <a:ln w="9525">
            <a:noFill/>
            <a:miter lim="800000"/>
            <a:headEnd/>
            <a:tailEnd/>
          </a:ln>
        </p:spPr>
        <p:txBody>
          <a:bodyPr>
            <a:spAutoFit/>
          </a:bodyPr>
          <a:lstStyle/>
          <a:p>
            <a:r>
              <a:rPr lang="en-GB" sz="1100" b="1" dirty="0">
                <a:latin typeface="Verdana"/>
              </a:rPr>
              <a:t>H: </a:t>
            </a:r>
            <a:r>
              <a:rPr lang="en-GB" sz="1100" b="0" dirty="0">
                <a:latin typeface="Verdana"/>
              </a:rPr>
              <a:t>325mm     </a:t>
            </a:r>
            <a:r>
              <a:rPr lang="en-GB" sz="1100" b="1" dirty="0">
                <a:latin typeface="Verdana"/>
              </a:rPr>
              <a:t>W: </a:t>
            </a:r>
            <a:r>
              <a:rPr lang="en-GB" sz="1100" b="0" dirty="0">
                <a:latin typeface="Verdana"/>
              </a:rPr>
              <a:t>452mm     </a:t>
            </a:r>
            <a:r>
              <a:rPr lang="en-GB" sz="1100" b="1" dirty="0">
                <a:latin typeface="Verdana"/>
              </a:rPr>
              <a:t>D: </a:t>
            </a:r>
            <a:r>
              <a:rPr lang="en-GB" sz="1100" b="0" dirty="0">
                <a:latin typeface="Verdana"/>
              </a:rPr>
              <a:t>262mm     </a:t>
            </a:r>
          </a:p>
        </p:txBody>
      </p:sp>
      <p:pic>
        <p:nvPicPr>
          <p:cNvPr id="4" name="Picture 4"/>
          <p:cNvPicPr preferRelativeResize="0">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9604" y="1142983"/>
            <a:ext cx="3136911" cy="3136911"/>
          </a:xfrm>
          <a:prstGeom prst="rect">
            <a:avLst/>
          </a:prstGeom>
          <a:noFill/>
          <a:ln w="0" cap="sq">
            <a:noFill/>
            <a:round/>
            <a:headEnd/>
            <a:tailEnd/>
          </a:ln>
          <a:effectLst>
            <a:glow>
              <a:schemeClr val="bg1"/>
            </a:glow>
          </a:effectLst>
        </p:spPr>
      </p:pic>
    </p:spTree>
    <p:extLst>
      <p:ext uri="{BB962C8B-B14F-4D97-AF65-F5344CB8AC3E}">
        <p14:creationId xmlns:p14="http://schemas.microsoft.com/office/powerpoint/2010/main" val="896732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MOC20100</dc:title>
  <dc:creator>Beko</dc:creator>
  <cp:lastModifiedBy>Jamie Thompson</cp:lastModifiedBy>
  <cp:revision>1</cp:revision>
  <dcterms:created xsi:type="dcterms:W3CDTF">2021-06-08T08:01:02Z</dcterms:created>
  <dcterms:modified xsi:type="dcterms:W3CDTF">2021-06-08T08:01:38Z</dcterms:modified>
</cp:coreProperties>
</file>