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419E-3279-4E20-97F7-9613BB7D0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4D7F9-40EE-4810-BF68-BB3FC0994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67696-E571-4B26-81CB-68DD5491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1D18D-7119-46CA-81B4-C80E0F60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0C5-242F-46EA-B874-82122F64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2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32FA-9840-467A-B131-07F132D4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B4FBA-EE8F-47BE-8C25-DFE524153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59D3-F671-47C7-8E42-95D81E42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09E04-1F12-48F7-A816-CC344F13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31D2B-76DC-4EBD-99B3-E2D4643F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8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90233-328F-43D1-BFCE-B268BAA73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1A32F-88CC-4585-96E1-5E3FBE5DA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40455-1BF1-48B5-9E32-3A074B36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5031-DDC7-47EE-AF11-69C8FCA3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18AC-A64F-4BE7-933A-FA8B6A33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A599-5FAD-4A4F-A375-C6F71873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F34C-C981-4F95-8E65-64D0B4C77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D81-9C8E-4047-A93D-EC8DF394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7D185-14B2-418E-8959-ECFA6B74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B36B-2133-490D-BDC6-EB540542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6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62D5-BB33-4C67-8512-C43D60C7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6DFD6-A269-4DC4-9FFE-F8658135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40804-7EE4-4777-902F-ACB65AAA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D3350-8DB0-4AEB-92BA-00AF01E4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4D26-B3BD-4D1E-BC52-61C52013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8C1F-EFC3-417A-9BA7-4C0EB7E7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6E48-4948-41C2-A4D4-843E013E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C95F-B518-420B-98C2-C5589C8D0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269D-5801-4F40-99B3-B05E8D1C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6D042-CAAD-47F2-87F5-BA88149C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D7746-8DF1-408B-B823-5AED0E9D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2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C221-E8C2-49C5-B3FE-767554C2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FD66-5DE4-4F6B-9AD2-A523247ED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AE662-B008-43EF-91C5-4902F4669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3C5AB-990D-4C79-B1D1-1FDF6DF6B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F6CE9-1F96-4EFD-9BBA-3FCB26F7D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7E3B6-A72A-42C2-89BF-8233A3A2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93645-B300-4E3F-B268-4FB49BDE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E187B-6CC0-4ECA-9E16-236E7D61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913E-D25F-404B-8130-E581A7FF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2DFAA-14DA-4B86-AFF6-ECADB4FD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8EDF0-9205-4EA4-94E5-DF2F5A2C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0827A-4075-4525-A304-82605CA5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5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E0707-F37E-45A8-A348-D1888DA1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5E98-2AA2-4210-9A51-4E94C788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408C4-D4F2-4816-861F-25D4F1BE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27A9-5CF3-40ED-95AA-E1B0B3F2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6878-D9A0-4B0A-A3E2-7D57583B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CAAD5-66DA-46D9-B98E-D0EC455CD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BA9AF-067B-4F27-AE86-FA7297BB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15D9B-240A-434A-96DD-4021BDF1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4416D-D9DE-44AB-A2A5-B4FC900B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AF24-54F8-43EC-AD02-62680191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F64A-D1A2-40D9-821B-A3BA52ED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D2504-6963-4030-AF10-033AC24E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100E6-FF37-4C65-AAC8-093B7136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6E30B-B19D-4F8D-A080-40AC036C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6AE93-93C9-4EE7-AB96-56482FD8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F891A-C63A-4379-8114-0E464622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7FDBC-76E0-4978-B7BF-220E45354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E9C00-B62B-40F8-AC69-DCE971E1B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B180-EF1B-4CA1-90DE-0FF53548B0E6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9C7DC-CF0E-488F-B7DA-9FDE9A85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0138-AA66-41C8-BC82-3F67028CB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17A3-8D3C-4E25-A323-8E903823B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13241-E676-4959-941C-DD657CE9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6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Hellier</dc:creator>
  <cp:lastModifiedBy>Chris Hellier</cp:lastModifiedBy>
  <cp:revision>64</cp:revision>
  <dcterms:created xsi:type="dcterms:W3CDTF">2021-11-12T11:01:08Z</dcterms:created>
  <dcterms:modified xsi:type="dcterms:W3CDTF">2022-05-06T15:53:08Z</dcterms:modified>
</cp:coreProperties>
</file>